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4895-F9EE-4A58-9BE0-0AD8EDA1B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36888-7C6C-49FB-B773-AB300C98F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09B30-3F55-43D0-BDA4-75E16A1B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91C81-767B-409A-9673-3AA45038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9110-211F-44F5-A8B7-1783CDFD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5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BAE-A8DF-47FE-AEF1-F9FA9907F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B9172-0540-476D-B46C-B54F955B3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AD28-6300-4F96-B5BF-0A1039A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FD15-7AC0-4D2C-97C3-7D848F3A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63CCF-65BB-4344-B121-E063498A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47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9E8E59-E827-4CBC-A51F-F2A38E8C3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C282-2A39-49FF-A287-7749272F0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D33E-0B8C-4522-B772-8237B53C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C5A05-93AB-4C4C-AEC2-54A6EEA5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17F6-DC98-4D69-92AD-B832C480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8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C73E-5D2D-44A1-9B3C-2B98A982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0DC5-6BC3-4D1C-A29E-C09C7AD1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64F7B-8E4E-4847-9A86-C447408B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B8B08-11DE-494F-9A04-AAA1045C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F5664-0C6A-451D-8DA6-522532F7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E40B-0E6C-4F61-A0B1-62E7C01E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71DB1-1127-43F7-9758-7D3B4E7F7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D8CCA-7601-459E-9B9D-26202BB2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8A5C-E73A-4495-85AE-284DA20B1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3F9-E965-43AA-8DEB-A23897DE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1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4C3E-0CCB-4F0F-BDCF-F9C412BF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BFC2-543D-48C1-B8CC-9B41C01903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3167-D3E4-476F-892F-8480E8726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2E581-AE6C-435A-A844-8FDEC02F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B0EE8-F57B-4A31-97F1-F545443A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8A5B4-AD5F-4DCB-A5ED-FF8E1F03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7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AB146-C5DE-4066-80D6-C0AF666C9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90C97-8FF5-4657-BEFA-AECE0C082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EB7FC-56C3-4E45-8180-C6181C869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2D991-A959-4FD3-B84F-670E42FE9F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40485-CF4D-49D2-8D8E-A920B64D5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0C908-1DA7-4749-8779-978E18A7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9123F-029E-4FFB-8C5C-576C0AC5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4A2F8-95C5-4C35-9FA0-C49D9691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2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6FC3-C8AB-4864-A352-35551774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ECAFA-14F3-44C1-8D87-7EF67B6B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1D03E-4417-499B-BD89-42CBFDE6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51EBF-0B02-4092-A56F-D680AAD9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4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FB643-F3BB-49D4-BDF7-BDB48815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0CEE7-3D37-4F8D-854B-E091A4A29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D9AB2-B809-4C9B-A90C-3257C993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1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38E9-A56A-44EA-AC24-707DA2A8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50EEF-F197-4C08-B165-0657171A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E6E47-B3BE-402A-A154-31952A5BA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3BE3E-A4ED-419F-BE6D-37267E81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63A54-DF4E-4B4C-B6CC-66BC223C4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BF5A9-0C4C-42DF-9C66-16868B96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0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3CE0-DA49-4077-8FFB-78FE43A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0F19D-EC0E-47A6-B5B5-C0FDBDA9D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462CA-DB94-4CA2-BB95-F2B52C542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99C0E-CD6E-4895-8F00-FEFC75C3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56195-A3F3-43F5-B986-F524CE87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E64B4-2325-4DCE-B07E-DBF94D87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9B8EF8-266F-4D7B-9FF5-870FDB47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834CD-421E-434A-88FA-5265628B0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415A8-AF12-4979-9A01-D2CB02D4B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822B5-4ED2-484E-9B55-519B75371E4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834EE-CE87-4826-B185-4DA6CE380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44165-1DFA-4CC9-BC6E-664834579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CA819-6A3D-43B3-BAFF-BC7B5A786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hyperlink" Target="https://www.pexels.com/photo/pile-of-gold-round-coins-106152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83EDDC-8609-4B6D-8CEC-B5FF4CDACCFF}"/>
              </a:ext>
            </a:extLst>
          </p:cNvPr>
          <p:cNvSpPr/>
          <p:nvPr/>
        </p:nvSpPr>
        <p:spPr>
          <a:xfrm>
            <a:off x="1273908" y="2258648"/>
            <a:ext cx="351692" cy="273538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EB42E-83F4-48E1-96F8-47D9FB401C5F}"/>
              </a:ext>
            </a:extLst>
          </p:cNvPr>
          <p:cNvSpPr/>
          <p:nvPr/>
        </p:nvSpPr>
        <p:spPr>
          <a:xfrm>
            <a:off x="5138613" y="2125784"/>
            <a:ext cx="351691" cy="332153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1F1-2A97-447C-9B00-7494E963C0AA}"/>
              </a:ext>
            </a:extLst>
          </p:cNvPr>
          <p:cNvSpPr/>
          <p:nvPr/>
        </p:nvSpPr>
        <p:spPr>
          <a:xfrm>
            <a:off x="9523101" y="2258648"/>
            <a:ext cx="351692" cy="273538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84820D-844A-43FF-906E-98F275827829}"/>
              </a:ext>
            </a:extLst>
          </p:cNvPr>
          <p:cNvSpPr/>
          <p:nvPr/>
        </p:nvSpPr>
        <p:spPr>
          <a:xfrm>
            <a:off x="2465754" y="2719754"/>
            <a:ext cx="1637324" cy="1694962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A30FAC-7926-406A-8028-6C0726170C3F}"/>
              </a:ext>
            </a:extLst>
          </p:cNvPr>
          <p:cNvSpPr/>
          <p:nvPr/>
        </p:nvSpPr>
        <p:spPr>
          <a:xfrm>
            <a:off x="6998676" y="2778858"/>
            <a:ext cx="1637324" cy="1694962"/>
          </a:xfrm>
          <a:prstGeom prst="rect">
            <a:avLst/>
          </a:prstGeom>
          <a:pattFill prst="wdDnDiag">
            <a:fgClr>
              <a:schemeClr val="bg2"/>
            </a:fgClr>
            <a:bgClr>
              <a:schemeClr val="bg1"/>
            </a:bgClr>
          </a:patt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348529-1370-4A19-9503-9C89C2429085}"/>
              </a:ext>
            </a:extLst>
          </p:cNvPr>
          <p:cNvSpPr/>
          <p:nvPr/>
        </p:nvSpPr>
        <p:spPr>
          <a:xfrm>
            <a:off x="2403230" y="1539142"/>
            <a:ext cx="1699848" cy="405911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81E96-DED6-4AEA-9CCC-5F1779657136}"/>
                  </a:ext>
                </a:extLst>
              </p:cNvPr>
              <p:cNvSpPr txBox="1"/>
              <p:nvPr/>
            </p:nvSpPr>
            <p:spPr>
              <a:xfrm rot="16200000">
                <a:off x="538235" y="3298584"/>
                <a:ext cx="187080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A81E96-DED6-4AEA-9CCC-5F177965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8235" y="3298584"/>
                <a:ext cx="1870807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A73BF-052B-4DDB-A93E-7F9317EAADBA}"/>
                  </a:ext>
                </a:extLst>
              </p:cNvPr>
              <p:cNvSpPr txBox="1"/>
              <p:nvPr/>
            </p:nvSpPr>
            <p:spPr>
              <a:xfrm>
                <a:off x="2915616" y="3169381"/>
                <a:ext cx="6721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5A73BF-052B-4DDB-A93E-7F9317EA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616" y="3169381"/>
                <a:ext cx="67212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A78D20-7831-4A4E-BADA-696C5E5A74AD}"/>
              </a:ext>
            </a:extLst>
          </p:cNvPr>
          <p:cNvSpPr/>
          <p:nvPr/>
        </p:nvSpPr>
        <p:spPr>
          <a:xfrm>
            <a:off x="1785817" y="3257007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B8E21EA-8203-4822-8590-F81B3FE1F70A}"/>
              </a:ext>
            </a:extLst>
          </p:cNvPr>
          <p:cNvSpPr/>
          <p:nvPr/>
        </p:nvSpPr>
        <p:spPr>
          <a:xfrm>
            <a:off x="4340465" y="3278499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B980EA-1038-48EF-A6B3-CBC5371AEAD0}"/>
              </a:ext>
            </a:extLst>
          </p:cNvPr>
          <p:cNvSpPr/>
          <p:nvPr/>
        </p:nvSpPr>
        <p:spPr>
          <a:xfrm>
            <a:off x="6006124" y="3278499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EE2C73-7D79-4BB9-8BFC-F7851D55A915}"/>
              </a:ext>
            </a:extLst>
          </p:cNvPr>
          <p:cNvSpPr/>
          <p:nvPr/>
        </p:nvSpPr>
        <p:spPr>
          <a:xfrm>
            <a:off x="8843132" y="3278498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F26410-F7E3-4A99-8896-B12A4A7DBDE9}"/>
              </a:ext>
            </a:extLst>
          </p:cNvPr>
          <p:cNvCxnSpPr/>
          <p:nvPr/>
        </p:nvCxnSpPr>
        <p:spPr>
          <a:xfrm>
            <a:off x="1117600" y="2258648"/>
            <a:ext cx="0" cy="2735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39ABF-57B3-4E2C-920E-E80076B6B06A}"/>
                  </a:ext>
                </a:extLst>
              </p:cNvPr>
              <p:cNvSpPr txBox="1"/>
              <p:nvPr/>
            </p:nvSpPr>
            <p:spPr>
              <a:xfrm rot="16200000">
                <a:off x="589059" y="3257006"/>
                <a:ext cx="67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3B39ABF-57B3-4E2C-920E-E80076B6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9059" y="3257006"/>
                <a:ext cx="672123" cy="369332"/>
              </a:xfrm>
              <a:prstGeom prst="rect">
                <a:avLst/>
              </a:prstGeom>
              <a:blipFill>
                <a:blip r:embed="rId6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983ADD-04DE-42E3-8E04-BA5B736CAF60}"/>
              </a:ext>
            </a:extLst>
          </p:cNvPr>
          <p:cNvCxnSpPr/>
          <p:nvPr/>
        </p:nvCxnSpPr>
        <p:spPr>
          <a:xfrm>
            <a:off x="10054548" y="2280140"/>
            <a:ext cx="0" cy="27353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81824-78BC-4209-BADF-6031687BAD00}"/>
                  </a:ext>
                </a:extLst>
              </p:cNvPr>
              <p:cNvSpPr txBox="1"/>
              <p:nvPr/>
            </p:nvSpPr>
            <p:spPr>
              <a:xfrm rot="5400000">
                <a:off x="9929500" y="3278499"/>
                <a:ext cx="67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ℓ(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381824-78BC-4209-BADF-6031687BA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929500" y="3278499"/>
                <a:ext cx="672123" cy="369332"/>
              </a:xfrm>
              <a:prstGeom prst="rect">
                <a:avLst/>
              </a:prstGeom>
              <a:blipFill>
                <a:blip r:embed="rId7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CCB167-DDDC-4E61-B1AC-C910B4218FDC}"/>
              </a:ext>
            </a:extLst>
          </p:cNvPr>
          <p:cNvCxnSpPr>
            <a:cxnSpLocks/>
          </p:cNvCxnSpPr>
          <p:nvPr/>
        </p:nvCxnSpPr>
        <p:spPr>
          <a:xfrm>
            <a:off x="5646617" y="2125784"/>
            <a:ext cx="0" cy="332153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66978-BE76-48D0-BF01-05A36B6D0D31}"/>
                  </a:ext>
                </a:extLst>
              </p:cNvPr>
              <p:cNvSpPr txBox="1"/>
              <p:nvPr/>
            </p:nvSpPr>
            <p:spPr>
              <a:xfrm rot="5400000">
                <a:off x="5490309" y="3281403"/>
                <a:ext cx="67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1F66978-BE76-48D0-BF01-05A36B6D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90309" y="3281403"/>
                <a:ext cx="672123" cy="369332"/>
              </a:xfrm>
              <a:prstGeom prst="rect">
                <a:avLst/>
              </a:prstGeom>
              <a:blipFill>
                <a:blip r:embed="rId8"/>
                <a:stretch>
                  <a:fillRect l="-11475" b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F2A648-C12A-473F-9731-ED123CD2BCE2}"/>
              </a:ext>
            </a:extLst>
          </p:cNvPr>
          <p:cNvCxnSpPr>
            <a:cxnSpLocks/>
          </p:cNvCxnSpPr>
          <p:nvPr/>
        </p:nvCxnSpPr>
        <p:spPr>
          <a:xfrm flipH="1">
            <a:off x="2403230" y="1405792"/>
            <a:ext cx="16998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F3CB15-B51C-4DA5-9BD6-5447D7749FA4}"/>
                  </a:ext>
                </a:extLst>
              </p:cNvPr>
              <p:cNvSpPr txBox="1"/>
              <p:nvPr/>
            </p:nvSpPr>
            <p:spPr>
              <a:xfrm>
                <a:off x="2917092" y="1081398"/>
                <a:ext cx="67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F3CB15-B51C-4DA5-9BD6-5447D774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92" y="1081398"/>
                <a:ext cx="67212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6511F2-35D5-4994-B471-9243E6BF8580}"/>
                  </a:ext>
                </a:extLst>
              </p:cNvPr>
              <p:cNvSpPr txBox="1"/>
              <p:nvPr/>
            </p:nvSpPr>
            <p:spPr>
              <a:xfrm rot="16200000">
                <a:off x="4372722" y="3432375"/>
                <a:ext cx="187080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6511F2-35D5-4994-B471-9243E6BF8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72722" y="3432375"/>
                <a:ext cx="1870807" cy="3879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04C924-2E37-486C-A8B4-59119E84A0DC}"/>
                  </a:ext>
                </a:extLst>
              </p:cNvPr>
              <p:cNvSpPr txBox="1"/>
              <p:nvPr/>
            </p:nvSpPr>
            <p:spPr>
              <a:xfrm rot="16200000">
                <a:off x="8755315" y="3344453"/>
                <a:ext cx="187080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04C924-2E37-486C-A8B4-59119E84A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55315" y="3344453"/>
                <a:ext cx="1870807" cy="3879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8B841EF0-DD26-4D0F-B882-C2134ADDA982}"/>
              </a:ext>
            </a:extLst>
          </p:cNvPr>
          <p:cNvSpPr/>
          <p:nvPr/>
        </p:nvSpPr>
        <p:spPr>
          <a:xfrm rot="5400000">
            <a:off x="2994215" y="2154576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25E6464-37F5-4FD0-8D50-05FFD239D6A3}"/>
              </a:ext>
            </a:extLst>
          </p:cNvPr>
          <p:cNvSpPr/>
          <p:nvPr/>
        </p:nvSpPr>
        <p:spPr>
          <a:xfrm rot="5400000">
            <a:off x="7549661" y="2232972"/>
            <a:ext cx="527541" cy="369333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EAB0C4-72C9-4149-8288-182D7A09C9E7}"/>
              </a:ext>
            </a:extLst>
          </p:cNvPr>
          <p:cNvSpPr/>
          <p:nvPr/>
        </p:nvSpPr>
        <p:spPr>
          <a:xfrm>
            <a:off x="6936152" y="1539142"/>
            <a:ext cx="1699848" cy="405911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D2926C-2824-45F8-AD47-304EC9A4F446}"/>
              </a:ext>
            </a:extLst>
          </p:cNvPr>
          <p:cNvCxnSpPr>
            <a:cxnSpLocks/>
          </p:cNvCxnSpPr>
          <p:nvPr/>
        </p:nvCxnSpPr>
        <p:spPr>
          <a:xfrm flipH="1">
            <a:off x="6936152" y="1405792"/>
            <a:ext cx="169984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D36646-E738-4828-9ED8-38F21F8A6F6A}"/>
                  </a:ext>
                </a:extLst>
              </p:cNvPr>
              <p:cNvSpPr txBox="1"/>
              <p:nvPr/>
            </p:nvSpPr>
            <p:spPr>
              <a:xfrm>
                <a:off x="7450014" y="1081398"/>
                <a:ext cx="672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FD36646-E738-4828-9ED8-38F21F8A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014" y="1081398"/>
                <a:ext cx="6721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2DF9C1-BAD1-4CF2-90EB-75B09B7D3E9D}"/>
                  </a:ext>
                </a:extLst>
              </p:cNvPr>
              <p:cNvSpPr txBox="1"/>
              <p:nvPr/>
            </p:nvSpPr>
            <p:spPr>
              <a:xfrm>
                <a:off x="2667002" y="1562964"/>
                <a:ext cx="1234828" cy="369332"/>
              </a:xfrm>
              <a:prstGeom prst="rect">
                <a:avLst/>
              </a:prstGeom>
              <a:solidFill>
                <a:schemeClr val="bg1">
                  <a:alpha val="6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2DF9C1-BAD1-4CF2-90EB-75B09B7D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2" y="1562964"/>
                <a:ext cx="1234828" cy="369332"/>
              </a:xfrm>
              <a:prstGeom prst="rect">
                <a:avLst/>
              </a:prstGeom>
              <a:blipFill>
                <a:blip r:embed="rId13"/>
                <a:stretch>
                  <a:fillRect r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3792A6-E8ED-4486-917A-CF9A5EC00581}"/>
                  </a:ext>
                </a:extLst>
              </p:cNvPr>
              <p:cNvSpPr txBox="1"/>
              <p:nvPr/>
            </p:nvSpPr>
            <p:spPr>
              <a:xfrm>
                <a:off x="7196017" y="1557431"/>
                <a:ext cx="1234828" cy="369332"/>
              </a:xfrm>
              <a:prstGeom prst="rect">
                <a:avLst/>
              </a:prstGeom>
              <a:solidFill>
                <a:schemeClr val="bg1">
                  <a:alpha val="68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3792A6-E8ED-4486-917A-CF9A5EC0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017" y="1557431"/>
                <a:ext cx="1234828" cy="369332"/>
              </a:xfrm>
              <a:prstGeom prst="rect">
                <a:avLst/>
              </a:prstGeom>
              <a:blipFill>
                <a:blip r:embed="rId14"/>
                <a:stretch>
                  <a:fillRect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00227B-9DE1-4D70-AC15-EF0E8C3495B5}"/>
                  </a:ext>
                </a:extLst>
              </p:cNvPr>
              <p:cNvSpPr txBox="1"/>
              <p:nvPr/>
            </p:nvSpPr>
            <p:spPr>
              <a:xfrm>
                <a:off x="4604234" y="5520780"/>
                <a:ext cx="1546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900227B-9DE1-4D70-AC15-EF0E8C349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234" y="5520780"/>
                <a:ext cx="1546473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0A0AA-E013-463A-A20B-A4A9F4FC97E0}"/>
                  </a:ext>
                </a:extLst>
              </p:cNvPr>
              <p:cNvSpPr txBox="1"/>
              <p:nvPr/>
            </p:nvSpPr>
            <p:spPr>
              <a:xfrm>
                <a:off x="8843132" y="5447322"/>
                <a:ext cx="2183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70A0AA-E013-463A-A20B-A4A9F4FC9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132" y="5447322"/>
                <a:ext cx="2183858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39884232-5EB3-492B-87E5-28F733372C23}"/>
              </a:ext>
            </a:extLst>
          </p:cNvPr>
          <p:cNvSpPr/>
          <p:nvPr/>
        </p:nvSpPr>
        <p:spPr>
          <a:xfrm>
            <a:off x="277488" y="1539141"/>
            <a:ext cx="1285590" cy="405912"/>
          </a:xfrm>
          <a:prstGeom prst="wedgeRectCallout">
            <a:avLst>
              <a:gd name="adj1" fmla="val 37527"/>
              <a:gd name="adj2" fmla="val 109679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plaintext</a:t>
            </a:r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CFB35822-1970-43E2-8959-4D75930DFA26}"/>
              </a:ext>
            </a:extLst>
          </p:cNvPr>
          <p:cNvSpPr/>
          <p:nvPr/>
        </p:nvSpPr>
        <p:spPr>
          <a:xfrm>
            <a:off x="4471367" y="1133229"/>
            <a:ext cx="1285590" cy="405912"/>
          </a:xfrm>
          <a:prstGeom prst="wedgeRectCallout">
            <a:avLst>
              <a:gd name="adj1" fmla="val -57917"/>
              <a:gd name="adj2" fmla="val 82724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key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C0CAF8BA-7C95-4291-8840-239FA27302B9}"/>
              </a:ext>
            </a:extLst>
          </p:cNvPr>
          <p:cNvSpPr/>
          <p:nvPr/>
        </p:nvSpPr>
        <p:spPr>
          <a:xfrm>
            <a:off x="2650418" y="4791074"/>
            <a:ext cx="1452655" cy="656248"/>
          </a:xfrm>
          <a:prstGeom prst="wedgeRectCallout">
            <a:avLst>
              <a:gd name="adj1" fmla="val -7244"/>
              <a:gd name="adj2" fmla="val -79486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Encryption algorithm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2F0D9E44-AA96-4863-B55F-FD33B844C870}"/>
              </a:ext>
            </a:extLst>
          </p:cNvPr>
          <p:cNvSpPr/>
          <p:nvPr/>
        </p:nvSpPr>
        <p:spPr>
          <a:xfrm>
            <a:off x="5959285" y="2153868"/>
            <a:ext cx="1285590" cy="405912"/>
          </a:xfrm>
          <a:prstGeom prst="wedgeRectCallout">
            <a:avLst>
              <a:gd name="adj1" fmla="val -57917"/>
              <a:gd name="adj2" fmla="val 82724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ciphertext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74D215B2-1CFE-4F8F-A050-ACE5E4A54393}"/>
              </a:ext>
            </a:extLst>
          </p:cNvPr>
          <p:cNvSpPr/>
          <p:nvPr/>
        </p:nvSpPr>
        <p:spPr>
          <a:xfrm>
            <a:off x="7029040" y="4791074"/>
            <a:ext cx="1452655" cy="656248"/>
          </a:xfrm>
          <a:prstGeom prst="wedgeRectCallout">
            <a:avLst>
              <a:gd name="adj1" fmla="val -7244"/>
              <a:gd name="adj2" fmla="val -79486"/>
            </a:avLst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Decryption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251F49-1336-4FC1-841D-C29887072790}"/>
                  </a:ext>
                </a:extLst>
              </p:cNvPr>
              <p:cNvSpPr txBox="1"/>
              <p:nvPr/>
            </p:nvSpPr>
            <p:spPr>
              <a:xfrm>
                <a:off x="7442438" y="3244069"/>
                <a:ext cx="6721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4251F49-1336-4FC1-841D-C2988707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438" y="3244069"/>
                <a:ext cx="672123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929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45EB3-EC85-4066-B22E-26E3BEE8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3" y="999533"/>
            <a:ext cx="10760373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02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52</Words>
  <Application>Microsoft Office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Barak, Boaz</dc:creator>
  <cp:lastModifiedBy>Barak, Boaz</cp:lastModifiedBy>
  <cp:revision>5</cp:revision>
  <dcterms:created xsi:type="dcterms:W3CDTF">2021-08-06T13:50:04Z</dcterms:created>
  <dcterms:modified xsi:type="dcterms:W3CDTF">2021-08-06T14:40:13Z</dcterms:modified>
</cp:coreProperties>
</file>